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1154" r:id="rId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6"/>
    <p:restoredTop sz="94694"/>
  </p:normalViewPr>
  <p:slideViewPr>
    <p:cSldViewPr snapToGrid="0">
      <p:cViewPr varScale="1">
        <p:scale>
          <a:sx n="117" d="100"/>
          <a:sy n="117" d="100"/>
        </p:scale>
        <p:origin x="3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11.xml"/><Relationship Id="rId13" Type="http://schemas.openxmlformats.org/officeDocument/2006/relationships/tags" Target="../tags/tag16.xml"/><Relationship Id="rId18" Type="http://schemas.openxmlformats.org/officeDocument/2006/relationships/tags" Target="../tags/tag21.xml"/><Relationship Id="rId3" Type="http://schemas.openxmlformats.org/officeDocument/2006/relationships/tags" Target="../tags/tag6.xml"/><Relationship Id="rId21" Type="http://schemas.openxmlformats.org/officeDocument/2006/relationships/tags" Target="../tags/tag24.xml"/><Relationship Id="rId7" Type="http://schemas.openxmlformats.org/officeDocument/2006/relationships/tags" Target="../tags/tag10.xml"/><Relationship Id="rId12" Type="http://schemas.openxmlformats.org/officeDocument/2006/relationships/tags" Target="../tags/tag15.xml"/><Relationship Id="rId17" Type="http://schemas.openxmlformats.org/officeDocument/2006/relationships/tags" Target="../tags/tag20.xml"/><Relationship Id="rId25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6" Type="http://schemas.openxmlformats.org/officeDocument/2006/relationships/tags" Target="../tags/tag19.xml"/><Relationship Id="rId20" Type="http://schemas.openxmlformats.org/officeDocument/2006/relationships/tags" Target="../tags/tag23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tags" Target="../tags/tag14.xml"/><Relationship Id="rId24" Type="http://schemas.openxmlformats.org/officeDocument/2006/relationships/tags" Target="../tags/tag27.xml"/><Relationship Id="rId5" Type="http://schemas.openxmlformats.org/officeDocument/2006/relationships/tags" Target="../tags/tag8.xml"/><Relationship Id="rId15" Type="http://schemas.openxmlformats.org/officeDocument/2006/relationships/tags" Target="../tags/tag18.xml"/><Relationship Id="rId23" Type="http://schemas.openxmlformats.org/officeDocument/2006/relationships/tags" Target="../tags/tag26.xml"/><Relationship Id="rId10" Type="http://schemas.openxmlformats.org/officeDocument/2006/relationships/tags" Target="../tags/tag13.xml"/><Relationship Id="rId19" Type="http://schemas.openxmlformats.org/officeDocument/2006/relationships/tags" Target="../tags/tag22.xml"/><Relationship Id="rId4" Type="http://schemas.openxmlformats.org/officeDocument/2006/relationships/tags" Target="../tags/tag7.xml"/><Relationship Id="rId9" Type="http://schemas.openxmlformats.org/officeDocument/2006/relationships/tags" Target="../tags/tag12.xml"/><Relationship Id="rId14" Type="http://schemas.openxmlformats.org/officeDocument/2006/relationships/tags" Target="../tags/tag17.xml"/><Relationship Id="rId22" Type="http://schemas.openxmlformats.org/officeDocument/2006/relationships/tags" Target="../tags/tag25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13" Type="http://schemas.openxmlformats.org/officeDocument/2006/relationships/tags" Target="../tags/tag40.xml"/><Relationship Id="rId18" Type="http://schemas.openxmlformats.org/officeDocument/2006/relationships/tags" Target="../tags/tag45.xml"/><Relationship Id="rId26" Type="http://schemas.openxmlformats.org/officeDocument/2006/relationships/tags" Target="../tags/tag53.xml"/><Relationship Id="rId3" Type="http://schemas.openxmlformats.org/officeDocument/2006/relationships/tags" Target="../tags/tag30.xml"/><Relationship Id="rId21" Type="http://schemas.openxmlformats.org/officeDocument/2006/relationships/tags" Target="../tags/tag48.xml"/><Relationship Id="rId7" Type="http://schemas.openxmlformats.org/officeDocument/2006/relationships/tags" Target="../tags/tag34.xml"/><Relationship Id="rId12" Type="http://schemas.openxmlformats.org/officeDocument/2006/relationships/tags" Target="../tags/tag39.xml"/><Relationship Id="rId17" Type="http://schemas.openxmlformats.org/officeDocument/2006/relationships/tags" Target="../tags/tag44.xml"/><Relationship Id="rId25" Type="http://schemas.openxmlformats.org/officeDocument/2006/relationships/tags" Target="../tags/tag52.xml"/><Relationship Id="rId2" Type="http://schemas.openxmlformats.org/officeDocument/2006/relationships/tags" Target="../tags/tag29.xml"/><Relationship Id="rId16" Type="http://schemas.openxmlformats.org/officeDocument/2006/relationships/tags" Target="../tags/tag43.xml"/><Relationship Id="rId20" Type="http://schemas.openxmlformats.org/officeDocument/2006/relationships/tags" Target="../tags/tag47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tags" Target="../tags/tag38.xml"/><Relationship Id="rId24" Type="http://schemas.openxmlformats.org/officeDocument/2006/relationships/tags" Target="../tags/tag51.xml"/><Relationship Id="rId5" Type="http://schemas.openxmlformats.org/officeDocument/2006/relationships/tags" Target="../tags/tag32.xml"/><Relationship Id="rId15" Type="http://schemas.openxmlformats.org/officeDocument/2006/relationships/tags" Target="../tags/tag42.xml"/><Relationship Id="rId23" Type="http://schemas.openxmlformats.org/officeDocument/2006/relationships/tags" Target="../tags/tag50.xml"/><Relationship Id="rId28" Type="http://schemas.openxmlformats.org/officeDocument/2006/relationships/slideMaster" Target="../slideMasters/slideMaster1.xml"/><Relationship Id="rId10" Type="http://schemas.openxmlformats.org/officeDocument/2006/relationships/tags" Target="../tags/tag37.xml"/><Relationship Id="rId19" Type="http://schemas.openxmlformats.org/officeDocument/2006/relationships/tags" Target="../tags/tag46.xml"/><Relationship Id="rId4" Type="http://schemas.openxmlformats.org/officeDocument/2006/relationships/tags" Target="../tags/tag31.xml"/><Relationship Id="rId9" Type="http://schemas.openxmlformats.org/officeDocument/2006/relationships/tags" Target="../tags/tag36.xml"/><Relationship Id="rId14" Type="http://schemas.openxmlformats.org/officeDocument/2006/relationships/tags" Target="../tags/tag41.xml"/><Relationship Id="rId22" Type="http://schemas.openxmlformats.org/officeDocument/2006/relationships/tags" Target="../tags/tag49.xml"/><Relationship Id="rId27" Type="http://schemas.openxmlformats.org/officeDocument/2006/relationships/tags" Target="../tags/tag5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30"/>
          <p:cNvPicPr>
            <a:picLocks noChangeAspect="1"/>
          </p:cNvPicPr>
          <p:nvPr userDrawn="1"/>
        </p:nvPicPr>
        <p:blipFill>
          <a:blip r:embed="rId3"/>
          <a:srcRect r="536" b="536"/>
          <a:stretch>
            <a:fillRect/>
          </a:stretch>
        </p:blipFill>
        <p:spPr bwMode="auto">
          <a:xfrm>
            <a:off x="0" y="1"/>
            <a:ext cx="12190414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6000" y="0"/>
            <a:ext cx="1587" cy="1588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35981" rIns="0" bIns="0"/>
          <a:lstStyle/>
          <a:p>
            <a:pPr algn="ctr">
              <a:spcBef>
                <a:spcPct val="50000"/>
              </a:spcBef>
              <a:defRPr/>
            </a:pPr>
            <a:endParaRPr lang="de-DE" sz="1099" b="1" dirty="0">
              <a:solidFill>
                <a:srgbClr val="990000"/>
              </a:solidFill>
              <a:latin typeface="Arial" pitchFamily="34" charset="0"/>
              <a:ea typeface="ＭＳ Ｐゴシック" charset="-128"/>
              <a:cs typeface="+mn-cs"/>
            </a:endParaRPr>
          </a:p>
        </p:txBody>
      </p:sp>
      <p:grpSp>
        <p:nvGrpSpPr>
          <p:cNvPr id="6" name="Gruppieren 31"/>
          <p:cNvGrpSpPr>
            <a:grpSpLocks/>
          </p:cNvGrpSpPr>
          <p:nvPr userDrawn="1"/>
        </p:nvGrpSpPr>
        <p:grpSpPr bwMode="auto">
          <a:xfrm>
            <a:off x="-215787" y="-215900"/>
            <a:ext cx="12621989" cy="7289800"/>
            <a:chOff x="-216000" y="-216000"/>
            <a:chExt cx="12628800" cy="7290000"/>
          </a:xfrm>
        </p:grpSpPr>
        <p:cxnSp>
          <p:nvCxnSpPr>
            <p:cNvPr id="7" name="Gerade Verbindung 32"/>
            <p:cNvCxnSpPr>
              <a:cxnSpLocks noChangeShapeType="1"/>
            </p:cNvCxnSpPr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8" name="Gerade Verbindung 56"/>
            <p:cNvCxnSpPr>
              <a:cxnSpLocks noChangeShapeType="1"/>
            </p:cNvCxnSpPr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9" name="Gerade Verbindung 57"/>
            <p:cNvCxnSpPr>
              <a:cxnSpLocks noChangeShapeType="1"/>
            </p:cNvCxnSpPr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0" name="Gerade Verbindung 58"/>
            <p:cNvCxnSpPr>
              <a:cxnSpLocks noChangeShapeType="1"/>
            </p:cNvCxnSpPr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1" name="Gerade Verbindung 59"/>
            <p:cNvCxnSpPr>
              <a:cxnSpLocks noChangeShapeType="1"/>
            </p:cNvCxnSpPr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2" name="Gerade Verbindung 60"/>
            <p:cNvCxnSpPr>
              <a:cxnSpLocks noChangeShapeType="1"/>
            </p:cNvCxnSpPr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3" name="Gerade Verbindung 61"/>
            <p:cNvCxnSpPr>
              <a:cxnSpLocks noChangeShapeType="1"/>
            </p:cNvCxnSpPr>
            <p:nvPr userDrawn="1"/>
          </p:nvCxnSpPr>
          <p:spPr bwMode="auto">
            <a:xfrm rot="5400000">
              <a:off x="12322800" y="9468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4" name="Gerade Verbindung 62"/>
            <p:cNvCxnSpPr>
              <a:cxnSpLocks noChangeShapeType="1"/>
            </p:cNvCxnSpPr>
            <p:nvPr userDrawn="1"/>
          </p:nvCxnSpPr>
          <p:spPr bwMode="auto">
            <a:xfrm rot="5400000">
              <a:off x="12322800" y="1465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5" name="Gerade Verbindung 63"/>
            <p:cNvCxnSpPr>
              <a:cxnSpLocks noChangeShapeType="1"/>
            </p:cNvCxnSpPr>
            <p:nvPr userDrawn="1"/>
          </p:nvCxnSpPr>
          <p:spPr bwMode="auto">
            <a:xfrm rot="5400000">
              <a:off x="12322800" y="3697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6" name="Gerade Verbindung 64"/>
            <p:cNvCxnSpPr>
              <a:cxnSpLocks noChangeShapeType="1"/>
            </p:cNvCxnSpPr>
            <p:nvPr userDrawn="1"/>
          </p:nvCxnSpPr>
          <p:spPr bwMode="auto">
            <a:xfrm rot="5400000">
              <a:off x="12322800" y="38376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7" name="Gerade Verbindung 65"/>
            <p:cNvCxnSpPr>
              <a:cxnSpLocks noChangeShapeType="1"/>
            </p:cNvCxnSpPr>
            <p:nvPr userDrawn="1"/>
          </p:nvCxnSpPr>
          <p:spPr bwMode="auto">
            <a:xfrm rot="5400000">
              <a:off x="12322800" y="60768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8" name="Gerade Verbindung 66"/>
            <p:cNvCxnSpPr>
              <a:cxnSpLocks noChangeShapeType="1"/>
            </p:cNvCxnSpPr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" name="Gerade Verbindung 67"/>
            <p:cNvCxnSpPr>
              <a:cxnSpLocks noChangeShapeType="1"/>
            </p:cNvCxnSpPr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" name="Gerade Verbindung 68"/>
            <p:cNvCxnSpPr>
              <a:cxnSpLocks noChangeShapeType="1"/>
            </p:cNvCxnSpPr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1" name="Gerade Verbindung 69"/>
            <p:cNvCxnSpPr>
              <a:cxnSpLocks noChangeShapeType="1"/>
            </p:cNvCxnSpPr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" name="Gerade Verbindung 70"/>
            <p:cNvCxnSpPr>
              <a:cxnSpLocks noChangeShapeType="1"/>
            </p:cNvCxnSpPr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3" name="Gerade Verbindung 71"/>
            <p:cNvCxnSpPr>
              <a:cxnSpLocks noChangeShapeType="1"/>
            </p:cNvCxnSpPr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4" name="Gerade Verbindung 72"/>
            <p:cNvCxnSpPr>
              <a:cxnSpLocks noChangeShapeType="1"/>
            </p:cNvCxnSpPr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5" name="Gerade Verbindung 73"/>
            <p:cNvCxnSpPr>
              <a:cxnSpLocks noChangeShapeType="1"/>
            </p:cNvCxnSpPr>
            <p:nvPr userDrawn="1"/>
          </p:nvCxnSpPr>
          <p:spPr bwMode="auto">
            <a:xfrm rot="5400000">
              <a:off x="-126000" y="1465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6" name="Gerade Verbindung 74"/>
            <p:cNvCxnSpPr>
              <a:cxnSpLocks noChangeShapeType="1"/>
            </p:cNvCxnSpPr>
            <p:nvPr userDrawn="1"/>
          </p:nvCxnSpPr>
          <p:spPr bwMode="auto">
            <a:xfrm rot="5400000">
              <a:off x="-126000" y="3697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" name="Gerade Verbindung 75"/>
            <p:cNvCxnSpPr>
              <a:cxnSpLocks noChangeShapeType="1"/>
            </p:cNvCxnSpPr>
            <p:nvPr userDrawn="1"/>
          </p:nvCxnSpPr>
          <p:spPr bwMode="auto">
            <a:xfrm rot="5400000">
              <a:off x="-126000" y="38376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" name="Gerade Verbindung 76"/>
            <p:cNvCxnSpPr>
              <a:cxnSpLocks noChangeShapeType="1"/>
            </p:cNvCxnSpPr>
            <p:nvPr userDrawn="1"/>
          </p:nvCxnSpPr>
          <p:spPr bwMode="auto">
            <a:xfrm rot="5400000">
              <a:off x="-126000" y="60768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</p:grpSp>
      <p:grpSp>
        <p:nvGrpSpPr>
          <p:cNvPr id="29" name="Group 33"/>
          <p:cNvGrpSpPr>
            <a:grpSpLocks noChangeAspect="1"/>
          </p:cNvGrpSpPr>
          <p:nvPr userDrawn="1"/>
        </p:nvGrpSpPr>
        <p:grpSpPr bwMode="auto">
          <a:xfrm>
            <a:off x="9550189" y="323850"/>
            <a:ext cx="2157876" cy="914400"/>
            <a:chOff x="6019" y="204"/>
            <a:chExt cx="1360" cy="576"/>
          </a:xfrm>
        </p:grpSpPr>
        <p:sp>
          <p:nvSpPr>
            <p:cNvPr id="30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31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</p:grpSp>
      <p:sp>
        <p:nvSpPr>
          <p:cNvPr id="4" name="cdtRectangle 115 Id57350"/>
          <p:cNvSpPr>
            <a:spLocks noGrp="1" noChangeArrowheads="1"/>
          </p:cNvSpPr>
          <p:nvPr>
            <p:ph type="ctrTitle"/>
          </p:nvPr>
        </p:nvSpPr>
        <p:spPr bwMode="ltGray">
          <a:xfrm>
            <a:off x="626736" y="3891286"/>
            <a:ext cx="6476627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lIns="216000" tIns="90000" rIns="216000" bIns="216000" anchor="b">
            <a:spAutoFit/>
          </a:bodyPr>
          <a:lstStyle>
            <a:lvl1pPr>
              <a:defRPr sz="4398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de-DE" noProof="0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316473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" type="obj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dtMasterTags_CL1 Id3072"/>
          <p:cNvCxnSpPr>
            <a:cxnSpLocks noChangeShapeType="1"/>
          </p:cNvCxnSpPr>
          <p:nvPr userDrawn="1">
            <p:custDataLst>
              <p:tags r:id="rId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5" name="cdtMasterTags_CL2 Id3073"/>
          <p:cNvCxnSpPr>
            <a:cxnSpLocks noChangeShapeType="1"/>
          </p:cNvCxnSpPr>
          <p:nvPr userDrawn="1">
            <p:custDataLst>
              <p:tags r:id="rId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6" name="cdtMasterTags_CL3 Id3074"/>
          <p:cNvCxnSpPr>
            <a:cxnSpLocks noChangeShapeType="1"/>
          </p:cNvCxnSpPr>
          <p:nvPr userDrawn="1">
            <p:custDataLst>
              <p:tags r:id="rId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7" name="cdtMasterTags_CL4 Id3075"/>
          <p:cNvCxnSpPr>
            <a:cxnSpLocks noChangeShapeType="1"/>
          </p:cNvCxnSpPr>
          <p:nvPr userDrawn="1">
            <p:custDataLst>
              <p:tags r:id="rId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8" name="cdtMasterTags_CL5 Id3076"/>
          <p:cNvCxnSpPr>
            <a:cxnSpLocks noChangeShapeType="1"/>
          </p:cNvCxnSpPr>
          <p:nvPr userDrawn="1">
            <p:custDataLst>
              <p:tags r:id="rId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9" name="cdtMasterTags_CL6 Id3077"/>
          <p:cNvCxnSpPr>
            <a:cxnSpLocks noChangeShapeType="1"/>
          </p:cNvCxnSpPr>
          <p:nvPr userDrawn="1">
            <p:custDataLst>
              <p:tags r:id="rId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0" name="cdtMasterTags_CL7 Id3080"/>
          <p:cNvCxnSpPr>
            <a:cxnSpLocks noChangeShapeType="1"/>
          </p:cNvCxnSpPr>
          <p:nvPr userDrawn="1">
            <p:custDataLst>
              <p:tags r:id="rId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1" name="cdtMasterTags_CL8 Id3081"/>
          <p:cNvCxnSpPr>
            <a:cxnSpLocks noChangeShapeType="1"/>
          </p:cNvCxnSpPr>
          <p:nvPr userDrawn="1">
            <p:custDataLst>
              <p:tags r:id="rId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2" name="cdtMasterTags_CL9 Id3082"/>
          <p:cNvCxnSpPr>
            <a:cxnSpLocks noChangeShapeType="1"/>
          </p:cNvCxnSpPr>
          <p:nvPr userDrawn="1">
            <p:custDataLst>
              <p:tags r:id="rId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3" name="cdtMasterTags_CL10 Id3083"/>
          <p:cNvCxnSpPr>
            <a:cxnSpLocks noChangeShapeType="1"/>
          </p:cNvCxnSpPr>
          <p:nvPr userDrawn="1">
            <p:custDataLst>
              <p:tags r:id="rId1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4" name="cdtMasterTags_CL11 Id3084"/>
          <p:cNvCxnSpPr>
            <a:cxnSpLocks noChangeShapeType="1"/>
          </p:cNvCxnSpPr>
          <p:nvPr userDrawn="1">
            <p:custDataLst>
              <p:tags r:id="rId1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5" name="cdtMasterTags_CL12 Id3085"/>
          <p:cNvCxnSpPr>
            <a:cxnSpLocks noChangeShapeType="1"/>
          </p:cNvCxnSpPr>
          <p:nvPr userDrawn="1">
            <p:custDataLst>
              <p:tags r:id="rId1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6" name="cdtMasterTags_CL13 Id3086"/>
          <p:cNvCxnSpPr>
            <a:cxnSpLocks noChangeShapeType="1"/>
          </p:cNvCxnSpPr>
          <p:nvPr userDrawn="1">
            <p:custDataLst>
              <p:tags r:id="rId1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7" name="cdtMasterTags_CL14 Id3087"/>
          <p:cNvCxnSpPr>
            <a:cxnSpLocks noChangeShapeType="1"/>
          </p:cNvCxnSpPr>
          <p:nvPr userDrawn="1">
            <p:custDataLst>
              <p:tags r:id="rId1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8" name="cdtMasterTags_CL15 Id3088"/>
          <p:cNvCxnSpPr>
            <a:cxnSpLocks noChangeShapeType="1"/>
          </p:cNvCxnSpPr>
          <p:nvPr userDrawn="1">
            <p:custDataLst>
              <p:tags r:id="rId1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9" name="cdtMasterTags_CL16 Id3089"/>
          <p:cNvCxnSpPr>
            <a:cxnSpLocks noChangeShapeType="1"/>
          </p:cNvCxnSpPr>
          <p:nvPr userDrawn="1">
            <p:custDataLst>
              <p:tags r:id="rId1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0" name="cdtMasterTags_CL17 Id3090"/>
          <p:cNvCxnSpPr>
            <a:cxnSpLocks noChangeShapeType="1"/>
          </p:cNvCxnSpPr>
          <p:nvPr userDrawn="1">
            <p:custDataLst>
              <p:tags r:id="rId1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1" name="cdtMasterTags_CL18 Id3091"/>
          <p:cNvCxnSpPr>
            <a:cxnSpLocks noChangeShapeType="1"/>
          </p:cNvCxnSpPr>
          <p:nvPr userDrawn="1">
            <p:custDataLst>
              <p:tags r:id="rId1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2" name="cdtMasterTags_CL19 Id3092"/>
          <p:cNvCxnSpPr>
            <a:cxnSpLocks noChangeShapeType="1"/>
          </p:cNvCxnSpPr>
          <p:nvPr userDrawn="1">
            <p:custDataLst>
              <p:tags r:id="rId1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3" name="cdtMasterTags_CL20 Id3093"/>
          <p:cNvCxnSpPr>
            <a:cxnSpLocks noChangeShapeType="1"/>
          </p:cNvCxnSpPr>
          <p:nvPr userDrawn="1">
            <p:custDataLst>
              <p:tags r:id="rId2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4" name="cdtMasterTags_CL21 Id3094"/>
          <p:cNvCxnSpPr>
            <a:cxnSpLocks noChangeShapeType="1"/>
          </p:cNvCxnSpPr>
          <p:nvPr userDrawn="1">
            <p:custDataLst>
              <p:tags r:id="rId2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5" name="cdtMasterTags_CL22 Id3095"/>
          <p:cNvCxnSpPr>
            <a:cxnSpLocks noChangeShapeType="1"/>
          </p:cNvCxnSpPr>
          <p:nvPr userDrawn="1">
            <p:custDataLst>
              <p:tags r:id="rId2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6" name="cdtMasterTags"/>
          <p:cNvCxnSpPr>
            <a:cxnSpLocks noChangeShapeType="1"/>
          </p:cNvCxnSpPr>
          <p:nvPr userDrawn="1">
            <p:custDataLst>
              <p:tags r:id="rId2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grpSp>
        <p:nvGrpSpPr>
          <p:cNvPr id="27" name="Gruppieren 3"/>
          <p:cNvGrpSpPr>
            <a:grpSpLocks/>
          </p:cNvGrpSpPr>
          <p:nvPr userDrawn="1"/>
        </p:nvGrpSpPr>
        <p:grpSpPr bwMode="auto">
          <a:xfrm>
            <a:off x="-215787" y="-215900"/>
            <a:ext cx="12621989" cy="7289800"/>
            <a:chOff x="-216000" y="-216000"/>
            <a:chExt cx="12628800" cy="7290000"/>
          </a:xfrm>
        </p:grpSpPr>
        <p:cxnSp>
          <p:nvCxnSpPr>
            <p:cNvPr id="28" name="Gerade Verbindung 2"/>
            <p:cNvCxnSpPr>
              <a:cxnSpLocks noChangeShapeType="1"/>
            </p:cNvCxnSpPr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" name="Gerade Verbindung 35"/>
            <p:cNvCxnSpPr>
              <a:cxnSpLocks noChangeShapeType="1"/>
            </p:cNvCxnSpPr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0" name="Gerade Verbindung 36"/>
            <p:cNvCxnSpPr>
              <a:cxnSpLocks noChangeShapeType="1"/>
            </p:cNvCxnSpPr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1" name="Gerade Verbindung 37"/>
            <p:cNvCxnSpPr>
              <a:cxnSpLocks noChangeShapeType="1"/>
            </p:cNvCxnSpPr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2" name="Gerade Verbindung 38"/>
            <p:cNvCxnSpPr>
              <a:cxnSpLocks noChangeShapeType="1"/>
            </p:cNvCxnSpPr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3" name="Gerade Verbindung 39"/>
            <p:cNvCxnSpPr>
              <a:cxnSpLocks noChangeShapeType="1"/>
            </p:cNvCxnSpPr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" name="Gerade Verbindung 40"/>
            <p:cNvCxnSpPr>
              <a:cxnSpLocks noChangeShapeType="1"/>
            </p:cNvCxnSpPr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5" name="Gerade Verbindung 41"/>
            <p:cNvCxnSpPr>
              <a:cxnSpLocks noChangeShapeType="1"/>
            </p:cNvCxnSpPr>
            <p:nvPr userDrawn="1"/>
          </p:nvCxnSpPr>
          <p:spPr bwMode="auto">
            <a:xfrm rot="5400000">
              <a:off x="12322800" y="1465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6" name="Gerade Verbindung 42"/>
            <p:cNvCxnSpPr>
              <a:cxnSpLocks noChangeShapeType="1"/>
            </p:cNvCxnSpPr>
            <p:nvPr userDrawn="1"/>
          </p:nvCxnSpPr>
          <p:spPr bwMode="auto">
            <a:xfrm rot="5400000">
              <a:off x="12322800" y="3697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7" name="Gerade Verbindung 43"/>
            <p:cNvCxnSpPr>
              <a:cxnSpLocks noChangeShapeType="1"/>
            </p:cNvCxnSpPr>
            <p:nvPr userDrawn="1"/>
          </p:nvCxnSpPr>
          <p:spPr bwMode="auto">
            <a:xfrm rot="5400000">
              <a:off x="12322800" y="38376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8" name="Gerade Verbindung 44"/>
            <p:cNvCxnSpPr>
              <a:cxnSpLocks noChangeShapeType="1"/>
            </p:cNvCxnSpPr>
            <p:nvPr userDrawn="1"/>
          </p:nvCxnSpPr>
          <p:spPr bwMode="auto">
            <a:xfrm rot="5400000">
              <a:off x="12322800" y="6110136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9" name="Gerade Verbindung 51"/>
            <p:cNvCxnSpPr>
              <a:cxnSpLocks noChangeShapeType="1"/>
            </p:cNvCxnSpPr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" name="Gerade Verbindung 52"/>
            <p:cNvCxnSpPr>
              <a:cxnSpLocks noChangeShapeType="1"/>
            </p:cNvCxnSpPr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1" name="Gerade Verbindung 53"/>
            <p:cNvCxnSpPr>
              <a:cxnSpLocks noChangeShapeType="1"/>
            </p:cNvCxnSpPr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2" name="Gerade Verbindung 54"/>
            <p:cNvCxnSpPr>
              <a:cxnSpLocks noChangeShapeType="1"/>
            </p:cNvCxnSpPr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3" name="Gerade Verbindung 55"/>
            <p:cNvCxnSpPr>
              <a:cxnSpLocks noChangeShapeType="1"/>
            </p:cNvCxnSpPr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4" name="Gerade Verbindung 56"/>
            <p:cNvCxnSpPr>
              <a:cxnSpLocks noChangeShapeType="1"/>
            </p:cNvCxnSpPr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5" name="Gerade Verbindung 57"/>
            <p:cNvCxnSpPr>
              <a:cxnSpLocks noChangeShapeType="1"/>
            </p:cNvCxnSpPr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6" name="Gerade Verbindung 58"/>
            <p:cNvCxnSpPr>
              <a:cxnSpLocks noChangeShapeType="1"/>
            </p:cNvCxnSpPr>
            <p:nvPr userDrawn="1"/>
          </p:nvCxnSpPr>
          <p:spPr bwMode="auto">
            <a:xfrm rot="5400000">
              <a:off x="-126000" y="1465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7" name="Gerade Verbindung 59"/>
            <p:cNvCxnSpPr>
              <a:cxnSpLocks noChangeShapeType="1"/>
            </p:cNvCxnSpPr>
            <p:nvPr userDrawn="1"/>
          </p:nvCxnSpPr>
          <p:spPr bwMode="auto">
            <a:xfrm rot="5400000">
              <a:off x="-126000" y="3697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8" name="Gerade Verbindung 60"/>
            <p:cNvCxnSpPr>
              <a:cxnSpLocks noChangeShapeType="1"/>
            </p:cNvCxnSpPr>
            <p:nvPr userDrawn="1"/>
          </p:nvCxnSpPr>
          <p:spPr bwMode="auto">
            <a:xfrm rot="5400000">
              <a:off x="-126000" y="38376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9" name="Gerade Verbindung 61"/>
            <p:cNvCxnSpPr>
              <a:cxnSpLocks noChangeShapeType="1"/>
            </p:cNvCxnSpPr>
            <p:nvPr userDrawn="1"/>
          </p:nvCxnSpPr>
          <p:spPr bwMode="auto">
            <a:xfrm rot="5400000">
              <a:off x="-126000" y="6110136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52" name="cdtTextBox 11 Id18"/>
          <p:cNvSpPr txBox="1"/>
          <p:nvPr userDrawn="1">
            <p:custDataLst>
              <p:tags r:id="rId24"/>
            </p:custDataLst>
          </p:nvPr>
        </p:nvSpPr>
        <p:spPr>
          <a:xfrm>
            <a:off x="0" y="6597650"/>
            <a:ext cx="1764381" cy="260350"/>
          </a:xfrm>
          <a:prstGeom prst="rect">
            <a:avLst/>
          </a:prstGeom>
          <a:noFill/>
        </p:spPr>
        <p:txBody>
          <a:bodyPr lIns="626074" tIns="0" rIns="0" bIns="115140"/>
          <a:lstStyle/>
          <a:p>
            <a:pPr>
              <a:lnSpc>
                <a:spcPct val="110000"/>
              </a:lnSpc>
              <a:spcBef>
                <a:spcPts val="0"/>
              </a:spcBef>
              <a:defRPr/>
            </a:pPr>
            <a:r>
              <a:rPr lang="de-DE" sz="999" dirty="0">
                <a:solidFill>
                  <a:srgbClr val="000000"/>
                </a:solidFill>
                <a:latin typeface="Arial" pitchFamily="34" charset="0"/>
                <a:ea typeface="ＭＳ Ｐゴシック" charset="-128"/>
                <a:cs typeface="+mn-cs"/>
              </a:rPr>
              <a:t>Slide </a:t>
            </a:r>
            <a:fld id="{318FCA3A-54F1-4585-A8F6-1047FB6E818F}" type="slidenum">
              <a:rPr lang="de-DE" sz="999">
                <a:solidFill>
                  <a:srgbClr val="000000"/>
                </a:solidFill>
                <a:latin typeface="Arial" pitchFamily="34" charset="0"/>
                <a:ea typeface="ＭＳ Ｐゴシック" charset="-128"/>
                <a:cs typeface="+mn-cs"/>
              </a:rPr>
              <a:pPr>
                <a:lnSpc>
                  <a:spcPct val="110000"/>
                </a:lnSpc>
                <a:spcBef>
                  <a:spcPts val="0"/>
                </a:spcBef>
                <a:defRPr/>
              </a:pPr>
              <a:t>‹#›</a:t>
            </a:fld>
            <a:endParaRPr lang="de-DE" sz="999" dirty="0">
              <a:solidFill>
                <a:srgbClr val="000000"/>
              </a:solidFill>
              <a:latin typeface="Arial" pitchFamily="34" charset="0"/>
              <a:ea typeface="ＭＳ Ｐゴシック" charset="-128"/>
              <a:cs typeface="+mn-cs"/>
            </a:endParaRPr>
          </a:p>
        </p:txBody>
      </p:sp>
      <p:grpSp>
        <p:nvGrpSpPr>
          <p:cNvPr id="54" name="Group 33"/>
          <p:cNvGrpSpPr>
            <a:grpSpLocks noChangeAspect="1"/>
          </p:cNvGrpSpPr>
          <p:nvPr userDrawn="1"/>
        </p:nvGrpSpPr>
        <p:grpSpPr bwMode="auto">
          <a:xfrm>
            <a:off x="9550189" y="323850"/>
            <a:ext cx="2157876" cy="914400"/>
            <a:chOff x="6019" y="204"/>
            <a:chExt cx="1360" cy="576"/>
          </a:xfrm>
        </p:grpSpPr>
        <p:sp>
          <p:nvSpPr>
            <p:cNvPr id="55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6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7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8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9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0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1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2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3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4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5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6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7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8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9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0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1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2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3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4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5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6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7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8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9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80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81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</p:grpSp>
      <p:sp>
        <p:nvSpPr>
          <p:cNvPr id="2" name="cdtTitle 1 Id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68413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</p:nvPr>
        </p:nvSpPr>
        <p:spPr>
          <a:xfrm>
            <a:off x="626736" y="1557338"/>
            <a:ext cx="6764477" cy="4643437"/>
          </a:xfrm>
        </p:spPr>
        <p:txBody>
          <a:bodyPr/>
          <a:lstStyle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92730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dtMasterTags_CL1 Id3072"/>
          <p:cNvCxnSpPr>
            <a:cxnSpLocks noChangeShapeType="1"/>
          </p:cNvCxnSpPr>
          <p:nvPr userDrawn="1">
            <p:custDataLst>
              <p:tags r:id="rId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6" name="cdtMasterTags_CL2 Id3073"/>
          <p:cNvCxnSpPr>
            <a:cxnSpLocks noChangeShapeType="1"/>
          </p:cNvCxnSpPr>
          <p:nvPr userDrawn="1">
            <p:custDataLst>
              <p:tags r:id="rId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7" name="cdtMasterTags_CL3 Id3074"/>
          <p:cNvCxnSpPr>
            <a:cxnSpLocks noChangeShapeType="1"/>
          </p:cNvCxnSpPr>
          <p:nvPr userDrawn="1">
            <p:custDataLst>
              <p:tags r:id="rId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9" name="cdtMasterTags_CL4 Id3075"/>
          <p:cNvCxnSpPr>
            <a:cxnSpLocks noChangeShapeType="1"/>
          </p:cNvCxnSpPr>
          <p:nvPr userDrawn="1">
            <p:custDataLst>
              <p:tags r:id="rId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0" name="cdtMasterTags_CL5 Id3076"/>
          <p:cNvCxnSpPr>
            <a:cxnSpLocks noChangeShapeType="1"/>
          </p:cNvCxnSpPr>
          <p:nvPr userDrawn="1">
            <p:custDataLst>
              <p:tags r:id="rId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1" name="cdtMasterTags_CL6 Id3077"/>
          <p:cNvCxnSpPr>
            <a:cxnSpLocks noChangeShapeType="1"/>
          </p:cNvCxnSpPr>
          <p:nvPr userDrawn="1">
            <p:custDataLst>
              <p:tags r:id="rId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2" name="cdtMasterTags_CL7 Id3080"/>
          <p:cNvCxnSpPr>
            <a:cxnSpLocks noChangeShapeType="1"/>
          </p:cNvCxnSpPr>
          <p:nvPr userDrawn="1">
            <p:custDataLst>
              <p:tags r:id="rId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3" name="cdtMasterTags_CL8 Id3081"/>
          <p:cNvCxnSpPr>
            <a:cxnSpLocks noChangeShapeType="1"/>
          </p:cNvCxnSpPr>
          <p:nvPr userDrawn="1">
            <p:custDataLst>
              <p:tags r:id="rId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4" name="cdtMasterTags_CL9 Id3082"/>
          <p:cNvCxnSpPr>
            <a:cxnSpLocks noChangeShapeType="1"/>
          </p:cNvCxnSpPr>
          <p:nvPr userDrawn="1">
            <p:custDataLst>
              <p:tags r:id="rId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5" name="cdtMasterTags_CL10 Id3083"/>
          <p:cNvCxnSpPr>
            <a:cxnSpLocks noChangeShapeType="1"/>
          </p:cNvCxnSpPr>
          <p:nvPr userDrawn="1">
            <p:custDataLst>
              <p:tags r:id="rId1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6" name="cdtMasterTags_CL11 Id3084"/>
          <p:cNvCxnSpPr>
            <a:cxnSpLocks noChangeShapeType="1"/>
          </p:cNvCxnSpPr>
          <p:nvPr userDrawn="1">
            <p:custDataLst>
              <p:tags r:id="rId1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7" name="cdtMasterTags_CL12 Id3085"/>
          <p:cNvCxnSpPr>
            <a:cxnSpLocks noChangeShapeType="1"/>
          </p:cNvCxnSpPr>
          <p:nvPr userDrawn="1">
            <p:custDataLst>
              <p:tags r:id="rId1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8" name="cdtMasterTags_CL13 Id3086"/>
          <p:cNvCxnSpPr>
            <a:cxnSpLocks noChangeShapeType="1"/>
          </p:cNvCxnSpPr>
          <p:nvPr userDrawn="1">
            <p:custDataLst>
              <p:tags r:id="rId1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19" name="cdtMasterTags_CL14 Id3087"/>
          <p:cNvCxnSpPr>
            <a:cxnSpLocks noChangeShapeType="1"/>
          </p:cNvCxnSpPr>
          <p:nvPr userDrawn="1">
            <p:custDataLst>
              <p:tags r:id="rId1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0" name="cdtMasterTags_CL15 Id3088"/>
          <p:cNvCxnSpPr>
            <a:cxnSpLocks noChangeShapeType="1"/>
          </p:cNvCxnSpPr>
          <p:nvPr userDrawn="1">
            <p:custDataLst>
              <p:tags r:id="rId1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1" name="cdtMasterTags_CL16 Id3089"/>
          <p:cNvCxnSpPr>
            <a:cxnSpLocks noChangeShapeType="1"/>
          </p:cNvCxnSpPr>
          <p:nvPr userDrawn="1">
            <p:custDataLst>
              <p:tags r:id="rId1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2" name="cdtMasterTags_CL17 Id3090"/>
          <p:cNvCxnSpPr>
            <a:cxnSpLocks noChangeShapeType="1"/>
          </p:cNvCxnSpPr>
          <p:nvPr userDrawn="1">
            <p:custDataLst>
              <p:tags r:id="rId1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3" name="cdtMasterTags_CL18 Id3091"/>
          <p:cNvCxnSpPr>
            <a:cxnSpLocks noChangeShapeType="1"/>
          </p:cNvCxnSpPr>
          <p:nvPr userDrawn="1">
            <p:custDataLst>
              <p:tags r:id="rId1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4" name="cdtMasterTags_CL19 Id3092"/>
          <p:cNvCxnSpPr>
            <a:cxnSpLocks noChangeShapeType="1"/>
          </p:cNvCxnSpPr>
          <p:nvPr userDrawn="1">
            <p:custDataLst>
              <p:tags r:id="rId1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5" name="cdtMasterTags_CL20 Id3093"/>
          <p:cNvCxnSpPr>
            <a:cxnSpLocks noChangeShapeType="1"/>
          </p:cNvCxnSpPr>
          <p:nvPr userDrawn="1">
            <p:custDataLst>
              <p:tags r:id="rId2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6" name="cdtMasterTags_CL21 Id3094"/>
          <p:cNvCxnSpPr>
            <a:cxnSpLocks noChangeShapeType="1"/>
          </p:cNvCxnSpPr>
          <p:nvPr userDrawn="1">
            <p:custDataLst>
              <p:tags r:id="rId2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7" name="cdtMasterTags_CL22 Id3095"/>
          <p:cNvCxnSpPr>
            <a:cxnSpLocks noChangeShapeType="1"/>
          </p:cNvCxnSpPr>
          <p:nvPr userDrawn="1">
            <p:custDataLst>
              <p:tags r:id="rId2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28" name="cdtMasterTags"/>
          <p:cNvCxnSpPr>
            <a:cxnSpLocks noChangeShapeType="1"/>
          </p:cNvCxnSpPr>
          <p:nvPr userDrawn="1">
            <p:custDataLst>
              <p:tags r:id="rId2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grpSp>
        <p:nvGrpSpPr>
          <p:cNvPr id="29" name="Gruppieren 3"/>
          <p:cNvGrpSpPr>
            <a:grpSpLocks/>
          </p:cNvGrpSpPr>
          <p:nvPr userDrawn="1"/>
        </p:nvGrpSpPr>
        <p:grpSpPr bwMode="auto">
          <a:xfrm>
            <a:off x="-215787" y="-215900"/>
            <a:ext cx="12621989" cy="7289800"/>
            <a:chOff x="-216000" y="-216000"/>
            <a:chExt cx="12628800" cy="7290000"/>
          </a:xfrm>
        </p:grpSpPr>
        <p:cxnSp>
          <p:nvCxnSpPr>
            <p:cNvPr id="30" name="Gerade Verbindung 2"/>
            <p:cNvCxnSpPr>
              <a:cxnSpLocks noChangeShapeType="1"/>
            </p:cNvCxnSpPr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1" name="Gerade Verbindung 35"/>
            <p:cNvCxnSpPr>
              <a:cxnSpLocks noChangeShapeType="1"/>
            </p:cNvCxnSpPr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2" name="Gerade Verbindung 36"/>
            <p:cNvCxnSpPr>
              <a:cxnSpLocks noChangeShapeType="1"/>
            </p:cNvCxnSpPr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3" name="Gerade Verbindung 37"/>
            <p:cNvCxnSpPr>
              <a:cxnSpLocks noChangeShapeType="1"/>
            </p:cNvCxnSpPr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" name="Gerade Verbindung 38"/>
            <p:cNvCxnSpPr>
              <a:cxnSpLocks noChangeShapeType="1"/>
            </p:cNvCxnSpPr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5" name="Gerade Verbindung 39"/>
            <p:cNvCxnSpPr>
              <a:cxnSpLocks noChangeShapeType="1"/>
            </p:cNvCxnSpPr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6" name="Gerade Verbindung 40"/>
            <p:cNvCxnSpPr>
              <a:cxnSpLocks noChangeShapeType="1"/>
            </p:cNvCxnSpPr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7" name="Gerade Verbindung 41"/>
            <p:cNvCxnSpPr>
              <a:cxnSpLocks noChangeShapeType="1"/>
            </p:cNvCxnSpPr>
            <p:nvPr userDrawn="1"/>
          </p:nvCxnSpPr>
          <p:spPr bwMode="auto">
            <a:xfrm rot="5400000">
              <a:off x="12322800" y="1465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8" name="Gerade Verbindung 42"/>
            <p:cNvCxnSpPr>
              <a:cxnSpLocks noChangeShapeType="1"/>
            </p:cNvCxnSpPr>
            <p:nvPr userDrawn="1"/>
          </p:nvCxnSpPr>
          <p:spPr bwMode="auto">
            <a:xfrm rot="5400000">
              <a:off x="12322800" y="3697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9" name="Gerade Verbindung 43"/>
            <p:cNvCxnSpPr>
              <a:cxnSpLocks noChangeShapeType="1"/>
            </p:cNvCxnSpPr>
            <p:nvPr userDrawn="1"/>
          </p:nvCxnSpPr>
          <p:spPr bwMode="auto">
            <a:xfrm rot="5400000">
              <a:off x="12322800" y="38376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" name="Gerade Verbindung 44"/>
            <p:cNvCxnSpPr>
              <a:cxnSpLocks noChangeShapeType="1"/>
            </p:cNvCxnSpPr>
            <p:nvPr userDrawn="1"/>
          </p:nvCxnSpPr>
          <p:spPr bwMode="auto">
            <a:xfrm rot="5400000">
              <a:off x="12322800" y="6110136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1" name="Gerade Verbindung 51"/>
            <p:cNvCxnSpPr>
              <a:cxnSpLocks noChangeShapeType="1"/>
            </p:cNvCxnSpPr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2" name="Gerade Verbindung 52"/>
            <p:cNvCxnSpPr>
              <a:cxnSpLocks noChangeShapeType="1"/>
            </p:cNvCxnSpPr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3" name="Gerade Verbindung 53"/>
            <p:cNvCxnSpPr>
              <a:cxnSpLocks noChangeShapeType="1"/>
            </p:cNvCxnSpPr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4" name="Gerade Verbindung 54"/>
            <p:cNvCxnSpPr>
              <a:cxnSpLocks noChangeShapeType="1"/>
            </p:cNvCxnSpPr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5" name="Gerade Verbindung 55"/>
            <p:cNvCxnSpPr>
              <a:cxnSpLocks noChangeShapeType="1"/>
            </p:cNvCxnSpPr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6" name="Gerade Verbindung 56"/>
            <p:cNvCxnSpPr>
              <a:cxnSpLocks noChangeShapeType="1"/>
            </p:cNvCxnSpPr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7" name="Gerade Verbindung 57"/>
            <p:cNvCxnSpPr>
              <a:cxnSpLocks noChangeShapeType="1"/>
            </p:cNvCxnSpPr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8" name="Gerade Verbindung 58"/>
            <p:cNvCxnSpPr>
              <a:cxnSpLocks noChangeShapeType="1"/>
            </p:cNvCxnSpPr>
            <p:nvPr userDrawn="1"/>
          </p:nvCxnSpPr>
          <p:spPr bwMode="auto">
            <a:xfrm rot="5400000">
              <a:off x="-126000" y="1465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9" name="Gerade Verbindung 59"/>
            <p:cNvCxnSpPr>
              <a:cxnSpLocks noChangeShapeType="1"/>
            </p:cNvCxnSpPr>
            <p:nvPr userDrawn="1"/>
          </p:nvCxnSpPr>
          <p:spPr bwMode="auto">
            <a:xfrm rot="5400000">
              <a:off x="-126000" y="36972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50" name="Gerade Verbindung 60"/>
            <p:cNvCxnSpPr>
              <a:cxnSpLocks noChangeShapeType="1"/>
            </p:cNvCxnSpPr>
            <p:nvPr userDrawn="1"/>
          </p:nvCxnSpPr>
          <p:spPr bwMode="auto">
            <a:xfrm rot="5400000">
              <a:off x="-126000" y="3837600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51" name="Gerade Verbindung 61"/>
            <p:cNvCxnSpPr>
              <a:cxnSpLocks noChangeShapeType="1"/>
            </p:cNvCxnSpPr>
            <p:nvPr userDrawn="1"/>
          </p:nvCxnSpPr>
          <p:spPr bwMode="auto">
            <a:xfrm rot="5400000">
              <a:off x="-126000" y="6110136"/>
              <a:ext cx="0" cy="180000"/>
            </a:xfrm>
            <a:prstGeom prst="line">
              <a:avLst/>
            </a:prstGeom>
            <a:noFill/>
            <a:ln w="3175" algn="ctr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52" name="cdtText Box 133 Id16"/>
          <p:cNvSpPr txBox="1">
            <a:spLocks noChangeArrowheads="1"/>
          </p:cNvSpPr>
          <p:nvPr userDrawn="1">
            <p:custDataLst>
              <p:tags r:id="rId24"/>
            </p:custDataLst>
          </p:nvPr>
        </p:nvSpPr>
        <p:spPr bwMode="auto">
          <a:xfrm>
            <a:off x="0" y="6200776"/>
            <a:ext cx="12192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26074" tIns="143925" rIns="3209528" bIns="0" anchor="ctr"/>
          <a:lstStyle/>
          <a:p>
            <a:pPr>
              <a:spcBef>
                <a:spcPct val="50000"/>
              </a:spcBef>
              <a:defRPr/>
            </a:pPr>
            <a:r>
              <a:rPr lang="de-DE" sz="999" b="1">
                <a:solidFill>
                  <a:srgbClr val="879BAA"/>
                </a:solidFill>
                <a:latin typeface="Arial" pitchFamily="34" charset="0"/>
                <a:ea typeface="ＭＳ Ｐゴシック" charset="-128"/>
                <a:cs typeface="+mn-cs"/>
              </a:rPr>
              <a:t>Vertraulich © Siemens AG 2019</a:t>
            </a:r>
            <a:endParaRPr lang="de-DE" sz="999" b="1" dirty="0">
              <a:solidFill>
                <a:srgbClr val="879BAA"/>
              </a:solidFill>
              <a:latin typeface="Arial" pitchFamily="34" charset="0"/>
              <a:ea typeface="ＭＳ Ｐゴシック" charset="-128"/>
              <a:cs typeface="+mn-cs"/>
            </a:endParaRPr>
          </a:p>
        </p:txBody>
      </p:sp>
      <p:sp>
        <p:nvSpPr>
          <p:cNvPr id="53" name="cdtTextBox 12 Id17"/>
          <p:cNvSpPr txBox="1"/>
          <p:nvPr userDrawn="1">
            <p:custDataLst>
              <p:tags r:id="rId25"/>
            </p:custDataLst>
          </p:nvPr>
        </p:nvSpPr>
        <p:spPr>
          <a:xfrm>
            <a:off x="0" y="6597650"/>
            <a:ext cx="3930191" cy="260350"/>
          </a:xfrm>
          <a:prstGeom prst="rect">
            <a:avLst/>
          </a:prstGeom>
          <a:noFill/>
        </p:spPr>
        <p:txBody>
          <a:bodyPr lIns="1907007" tIns="0" rIns="0" bIns="115140"/>
          <a:lstStyle/>
          <a:p>
            <a:pPr>
              <a:lnSpc>
                <a:spcPct val="110000"/>
              </a:lnSpc>
            </a:pPr>
            <a:r>
              <a:rPr lang="de-DE" sz="999">
                <a:solidFill>
                  <a:srgbClr val="000000"/>
                </a:solidFill>
              </a:rPr>
              <a:t>17.05.2019</a:t>
            </a:r>
          </a:p>
        </p:txBody>
      </p:sp>
      <p:sp>
        <p:nvSpPr>
          <p:cNvPr id="54" name="cdtTextBox 11 Id18"/>
          <p:cNvSpPr txBox="1"/>
          <p:nvPr userDrawn="1">
            <p:custDataLst>
              <p:tags r:id="rId26"/>
            </p:custDataLst>
          </p:nvPr>
        </p:nvSpPr>
        <p:spPr>
          <a:xfrm>
            <a:off x="0" y="6597650"/>
            <a:ext cx="1764381" cy="260350"/>
          </a:xfrm>
          <a:prstGeom prst="rect">
            <a:avLst/>
          </a:prstGeom>
          <a:noFill/>
        </p:spPr>
        <p:txBody>
          <a:bodyPr lIns="626074" tIns="0" rIns="0" bIns="115140"/>
          <a:lstStyle/>
          <a:p>
            <a:pPr>
              <a:lnSpc>
                <a:spcPct val="110000"/>
              </a:lnSpc>
              <a:spcBef>
                <a:spcPts val="0"/>
              </a:spcBef>
              <a:defRPr/>
            </a:pPr>
            <a:r>
              <a:rPr lang="de-DE" sz="999" dirty="0">
                <a:solidFill>
                  <a:srgbClr val="000000"/>
                </a:solidFill>
                <a:latin typeface="Arial" pitchFamily="34" charset="0"/>
                <a:ea typeface="ＭＳ Ｐゴシック" charset="-128"/>
                <a:cs typeface="+mn-cs"/>
              </a:rPr>
              <a:t>Slide </a:t>
            </a:r>
            <a:fld id="{9ABE6C24-C1D2-480A-BB2F-615590C042BE}" type="slidenum">
              <a:rPr lang="de-DE" sz="999">
                <a:solidFill>
                  <a:srgbClr val="000000"/>
                </a:solidFill>
                <a:latin typeface="Arial" pitchFamily="34" charset="0"/>
                <a:ea typeface="ＭＳ Ｐゴシック" charset="-128"/>
                <a:cs typeface="+mn-cs"/>
              </a:rPr>
              <a:pPr>
                <a:lnSpc>
                  <a:spcPct val="110000"/>
                </a:lnSpc>
                <a:spcBef>
                  <a:spcPts val="0"/>
                </a:spcBef>
                <a:defRPr/>
              </a:pPr>
              <a:t>‹#›</a:t>
            </a:fld>
            <a:endParaRPr lang="de-DE" sz="999" dirty="0">
              <a:solidFill>
                <a:srgbClr val="000000"/>
              </a:solidFill>
              <a:latin typeface="Arial" pitchFamily="34" charset="0"/>
              <a:ea typeface="ＭＳ Ｐゴシック" charset="-128"/>
              <a:cs typeface="+mn-cs"/>
            </a:endParaRPr>
          </a:p>
        </p:txBody>
      </p:sp>
      <p:sp>
        <p:nvSpPr>
          <p:cNvPr id="55" name="cdtTextBox 13 Id19"/>
          <p:cNvSpPr txBox="1"/>
          <p:nvPr userDrawn="1">
            <p:custDataLst>
              <p:tags r:id="rId27"/>
            </p:custDataLst>
          </p:nvPr>
        </p:nvSpPr>
        <p:spPr>
          <a:xfrm>
            <a:off x="3785804" y="6597650"/>
            <a:ext cx="8406197" cy="260350"/>
          </a:xfrm>
          <a:prstGeom prst="rect">
            <a:avLst/>
          </a:prstGeom>
          <a:noFill/>
        </p:spPr>
        <p:txBody>
          <a:bodyPr lIns="0" tIns="0" rIns="482149" bIns="115140"/>
          <a:lstStyle/>
          <a:p>
            <a:pPr algn="r">
              <a:lnSpc>
                <a:spcPct val="110000"/>
              </a:lnSpc>
              <a:spcBef>
                <a:spcPts val="0"/>
              </a:spcBef>
              <a:defRPr/>
            </a:pPr>
            <a:r>
              <a:rPr lang="en-US" sz="999" dirty="0">
                <a:solidFill>
                  <a:srgbClr val="000000"/>
                </a:solidFill>
                <a:latin typeface="Arial" pitchFamily="34" charset="0"/>
                <a:ea typeface="ＭＳ Ｐゴシック" charset="-128"/>
                <a:cs typeface="+mn-cs"/>
              </a:rPr>
              <a:t>Rainer Schiekofer / CT RDA IOT EWT-DE</a:t>
            </a:r>
          </a:p>
        </p:txBody>
      </p:sp>
      <p:grpSp>
        <p:nvGrpSpPr>
          <p:cNvPr id="56" name="Group 33"/>
          <p:cNvGrpSpPr>
            <a:grpSpLocks noChangeAspect="1"/>
          </p:cNvGrpSpPr>
          <p:nvPr userDrawn="1"/>
        </p:nvGrpSpPr>
        <p:grpSpPr bwMode="auto">
          <a:xfrm>
            <a:off x="9550189" y="323850"/>
            <a:ext cx="2157876" cy="914400"/>
            <a:chOff x="6019" y="204"/>
            <a:chExt cx="1360" cy="576"/>
          </a:xfrm>
        </p:grpSpPr>
        <p:sp>
          <p:nvSpPr>
            <p:cNvPr id="5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8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5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6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7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8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8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8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  <p:sp>
          <p:nvSpPr>
            <p:cNvPr id="8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</p:spPr>
          <p:txBody>
            <a:bodyPr/>
            <a:lstStyle/>
            <a:p>
              <a:pPr>
                <a:spcBef>
                  <a:spcPct val="50000"/>
                </a:spcBef>
                <a:defRPr/>
              </a:pPr>
              <a:endParaRPr lang="fr-FR" sz="1799">
                <a:latin typeface="Arial" pitchFamily="34" charset="0"/>
                <a:ea typeface="ＭＳ Ｐゴシック" charset="-128"/>
                <a:cs typeface="+mn-cs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/>
          </p:nvPr>
        </p:nvSpPr>
        <p:spPr bwMode="auto">
          <a:xfrm>
            <a:off x="4656571" y="1557338"/>
            <a:ext cx="7535429" cy="4643437"/>
          </a:xfrm>
          <a:solidFill>
            <a:srgbClr val="D7D7CD"/>
          </a:solidFill>
        </p:spPr>
        <p:txBody>
          <a:bodyPr lIns="252000" tIns="144000" rIns="482400" bIns="144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6720" algn="r"/>
              </a:tabLst>
              <a:defRPr>
                <a:solidFill>
                  <a:srgbClr val="000000"/>
                </a:solidFill>
              </a:defRPr>
            </a:lvl1pPr>
            <a:lvl2pPr marL="177711" indent="-17612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6720" algn="r"/>
              </a:tabLst>
              <a:defRPr b="0">
                <a:solidFill>
                  <a:srgbClr val="000000"/>
                </a:solidFill>
              </a:defRPr>
            </a:lvl2pPr>
            <a:lvl3pPr marL="177711" indent="-17771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6720" algn="r"/>
              </a:tabLst>
              <a:defRPr b="1">
                <a:solidFill>
                  <a:srgbClr val="000000"/>
                </a:solidFill>
              </a:defRPr>
            </a:lvl3pPr>
            <a:lvl4pPr marL="357009" indent="-17771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6720" algn="r"/>
              </a:tabLst>
              <a:defRPr b="0">
                <a:solidFill>
                  <a:srgbClr val="000000"/>
                </a:solidFill>
              </a:defRPr>
            </a:lvl4pPr>
            <a:lvl5pPr marL="357009" indent="-17771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6720" algn="r"/>
              </a:tabLst>
              <a:defRPr b="1" baseline="0">
                <a:solidFill>
                  <a:srgbClr val="000000"/>
                </a:solidFill>
              </a:defRPr>
            </a:lvl5pPr>
            <a:lvl6pPr marL="360183" indent="-18088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6720" algn="r"/>
              </a:tabLst>
              <a:defRPr b="1"/>
            </a:lvl6pPr>
          </a:lstStyle>
          <a:p>
            <a:pPr lvl="0"/>
            <a:r>
              <a:rPr lang="de-DE" noProof="0" dirty="0"/>
              <a:t>Textmasterformate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557338"/>
            <a:ext cx="4512050" cy="4643437"/>
          </a:xfrm>
        </p:spPr>
        <p:txBody>
          <a:bodyPr tIns="1800000"/>
          <a:lstStyle>
            <a:lvl1pPr algn="ctr">
              <a:defRPr/>
            </a:lvl1pPr>
          </a:lstStyle>
          <a:p>
            <a:pPr lvl="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15605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bleed color area Dynamic Petro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0" y="1"/>
            <a:ext cx="12192000" cy="6861907"/>
            <a:chOff x="0" y="0"/>
            <a:chExt cx="12198350" cy="6861907"/>
          </a:xfrm>
        </p:grpSpPr>
        <p:sp>
          <p:nvSpPr>
            <p:cNvPr id="4" name="Rechteck 3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" name="Rechteck 5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gradFill>
              <a:gsLst>
                <a:gs pos="83000">
                  <a:srgbClr val="0099B0">
                    <a:alpha val="85000"/>
                  </a:srgbClr>
                </a:gs>
                <a:gs pos="50000">
                  <a:srgbClr val="009999">
                    <a:alpha val="85000"/>
                  </a:srgbClr>
                </a:gs>
                <a:gs pos="0">
                  <a:srgbClr val="50BEBE">
                    <a:alpha val="85000"/>
                  </a:srgbClr>
                </a:gs>
                <a:gs pos="100000">
                  <a:srgbClr val="0099CB">
                    <a:alpha val="85000"/>
                  </a:srgbClr>
                </a:gs>
              </a:gsLst>
              <a:lin ang="0" scaled="0"/>
            </a:gra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Mastertitelformat bearbeiten</a:t>
            </a:r>
            <a:endParaRPr lang="en-US" noProof="0" dirty="0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-215888" y="-216000"/>
            <a:ext cx="12622226" cy="7290000"/>
            <a:chOff x="-216000" y="-216000"/>
            <a:chExt cx="12628800" cy="7290000"/>
          </a:xfrm>
        </p:grpSpPr>
        <p:cxnSp>
          <p:nvCxnSpPr>
            <p:cNvPr id="9" name="Gerade Verbindung 8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Gerade Verbindung 28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Gerade Verbindung 29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pic>
        <p:nvPicPr>
          <p:cNvPr id="31" name="Grafik 34">
            <a:extLst>
              <a:ext uri="{FF2B5EF4-FFF2-40B4-BE49-F238E27FC236}">
                <a16:creationId xmlns:a16="http://schemas.microsoft.com/office/drawing/2014/main" id="{EAF96D44-708B-4175-B571-3FAC329914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02" t="-8519" r="19642" b="-1063"/>
          <a:stretch/>
        </p:blipFill>
        <p:spPr>
          <a:xfrm flipV="1">
            <a:off x="0" y="3670832"/>
            <a:ext cx="12192000" cy="3187169"/>
          </a:xfrm>
          <a:prstGeom prst="rect">
            <a:avLst/>
          </a:prstGeom>
        </p:spPr>
      </p:pic>
      <p:sp>
        <p:nvSpPr>
          <p:cNvPr id="60" name="Rechteck 59">
            <a:extLst>
              <a:ext uri="{FF2B5EF4-FFF2-40B4-BE49-F238E27FC236}">
                <a16:creationId xmlns:a16="http://schemas.microsoft.com/office/drawing/2014/main" id="{EA120F00-B812-4AFB-A4FC-07736FFF8D95}"/>
              </a:ext>
            </a:extLst>
          </p:cNvPr>
          <p:cNvSpPr/>
          <p:nvPr userDrawn="1"/>
        </p:nvSpPr>
        <p:spPr bwMode="auto">
          <a:xfrm>
            <a:off x="626815" y="1628750"/>
            <a:ext cx="6261589" cy="432053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799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00439E-51C5-46B8-A38D-3F0FCD348204}"/>
              </a:ext>
            </a:extLst>
          </p:cNvPr>
          <p:cNvSpPr/>
          <p:nvPr userDrawn="1"/>
        </p:nvSpPr>
        <p:spPr bwMode="auto">
          <a:xfrm>
            <a:off x="7535410" y="1642124"/>
            <a:ext cx="4172655" cy="43071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799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F158AA7A-36F4-4883-B3BF-F4E07485D289}"/>
              </a:ext>
            </a:extLst>
          </p:cNvPr>
          <p:cNvSpPr txBox="1"/>
          <p:nvPr userDrawn="1"/>
        </p:nvSpPr>
        <p:spPr>
          <a:xfrm>
            <a:off x="7751322" y="1916832"/>
            <a:ext cx="5757641" cy="28803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599" b="1" dirty="0" err="1">
                <a:solidFill>
                  <a:srgbClr val="00646E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Challenges</a:t>
            </a:r>
            <a:endParaRPr lang="de-DE" sz="1599" b="1" dirty="0">
              <a:solidFill>
                <a:srgbClr val="00646E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7018A5BC-862C-47BF-9AFC-3AB111BF6724}"/>
              </a:ext>
            </a:extLst>
          </p:cNvPr>
          <p:cNvSpPr txBox="1"/>
          <p:nvPr userDrawn="1"/>
        </p:nvSpPr>
        <p:spPr>
          <a:xfrm>
            <a:off x="7751322" y="3891055"/>
            <a:ext cx="2374193" cy="29486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599" b="1" dirty="0">
                <a:solidFill>
                  <a:srgbClr val="00646E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Initial </a:t>
            </a:r>
            <a:r>
              <a:rPr lang="de-DE" sz="1599" b="1" dirty="0" err="1">
                <a:solidFill>
                  <a:srgbClr val="00646E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Steps</a:t>
            </a:r>
            <a:endParaRPr lang="de-DE" sz="1599" b="1" dirty="0">
              <a:solidFill>
                <a:srgbClr val="00646E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7C375A0C-4B8F-4E43-AE15-93FF0EC8A6D0}"/>
              </a:ext>
            </a:extLst>
          </p:cNvPr>
          <p:cNvSpPr txBox="1"/>
          <p:nvPr userDrawn="1"/>
        </p:nvSpPr>
        <p:spPr>
          <a:xfrm>
            <a:off x="812453" y="1918134"/>
            <a:ext cx="5757641" cy="28803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599" b="1" dirty="0">
                <a:solidFill>
                  <a:srgbClr val="00646E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41172458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69936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cdtRectangle 115 Id3078"/>
          <p:cNvSpPr>
            <a:spLocks noGrp="1" noChangeArrowheads="1"/>
          </p:cNvSpPr>
          <p:nvPr>
            <p:ph type="title"/>
            <p:custDataLst>
              <p:tags r:id="rId7"/>
            </p:custDataLst>
          </p:nvPr>
        </p:nvSpPr>
        <p:spPr bwMode="auto">
          <a:xfrm>
            <a:off x="0" y="1"/>
            <a:ext cx="12192000" cy="1268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2124000" bIns="23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1027" name="cdtRectangle 116 Id3079"/>
          <p:cNvSpPr>
            <a:spLocks noGrp="1" noChangeArrowheads="1"/>
          </p:cNvSpPr>
          <p:nvPr>
            <p:ph type="body" idx="1"/>
            <p:custDataLst>
              <p:tags r:id="rId8"/>
            </p:custDataLst>
          </p:nvPr>
        </p:nvSpPr>
        <p:spPr bwMode="auto">
          <a:xfrm>
            <a:off x="626736" y="1555750"/>
            <a:ext cx="8204689" cy="464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3482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199" b="1">
          <a:solidFill>
            <a:srgbClr val="00646E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199" b="1">
          <a:solidFill>
            <a:srgbClr val="00646E"/>
          </a:solidFill>
          <a:latin typeface="Arial" charset="0"/>
          <a:ea typeface="ＭＳ Ｐゴシック" charset="-128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199" b="1">
          <a:solidFill>
            <a:srgbClr val="00646E"/>
          </a:solidFill>
          <a:latin typeface="Arial" charset="0"/>
          <a:ea typeface="ＭＳ Ｐゴシック" charset="-128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199" b="1">
          <a:solidFill>
            <a:srgbClr val="00646E"/>
          </a:solidFill>
          <a:latin typeface="Arial" charset="0"/>
          <a:ea typeface="ＭＳ Ｐゴシック" charset="-128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199" b="1">
          <a:solidFill>
            <a:srgbClr val="00646E"/>
          </a:solidFill>
          <a:latin typeface="Arial" charset="0"/>
          <a:ea typeface="ＭＳ Ｐゴシック" charset="-128"/>
          <a:cs typeface="Arial" charset="0"/>
        </a:defRPr>
      </a:lvl5pPr>
      <a:lvl6pPr marL="456971" algn="l" rtl="0" eaLnBrk="1" fontAlgn="base" hangingPunct="1">
        <a:spcBef>
          <a:spcPct val="0"/>
        </a:spcBef>
        <a:spcAft>
          <a:spcPct val="0"/>
        </a:spcAft>
        <a:defRPr sz="1999" b="1">
          <a:solidFill>
            <a:schemeClr val="tx1"/>
          </a:solidFill>
          <a:latin typeface="Arial" charset="0"/>
          <a:ea typeface="ヒラギノ角ゴ Pro W3" charset="0"/>
        </a:defRPr>
      </a:lvl6pPr>
      <a:lvl7pPr marL="913943" algn="l" rtl="0" eaLnBrk="1" fontAlgn="base" hangingPunct="1">
        <a:spcBef>
          <a:spcPct val="0"/>
        </a:spcBef>
        <a:spcAft>
          <a:spcPct val="0"/>
        </a:spcAft>
        <a:defRPr sz="1999" b="1">
          <a:solidFill>
            <a:schemeClr val="tx1"/>
          </a:solidFill>
          <a:latin typeface="Arial" charset="0"/>
          <a:ea typeface="ヒラギノ角ゴ Pro W3" charset="0"/>
        </a:defRPr>
      </a:lvl7pPr>
      <a:lvl8pPr marL="1370914" algn="l" rtl="0" eaLnBrk="1" fontAlgn="base" hangingPunct="1">
        <a:spcBef>
          <a:spcPct val="0"/>
        </a:spcBef>
        <a:spcAft>
          <a:spcPct val="0"/>
        </a:spcAft>
        <a:defRPr sz="1999" b="1">
          <a:solidFill>
            <a:schemeClr val="tx1"/>
          </a:solidFill>
          <a:latin typeface="Arial" charset="0"/>
          <a:ea typeface="ヒラギノ角ゴ Pro W3" charset="0"/>
        </a:defRPr>
      </a:lvl8pPr>
      <a:lvl9pPr marL="1827886" algn="l" rtl="0" eaLnBrk="1" fontAlgn="base" hangingPunct="1">
        <a:spcBef>
          <a:spcPct val="0"/>
        </a:spcBef>
        <a:spcAft>
          <a:spcPct val="0"/>
        </a:spcAft>
        <a:defRPr sz="1999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342729" indent="-342729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Arial" charset="0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179298" indent="-177711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358596" indent="-177711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537894" indent="-177711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717191" indent="-177711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1220178" indent="-188819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6pPr>
      <a:lvl7pPr marL="1677149" indent="-188819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7pPr>
      <a:lvl8pPr marL="2134120" indent="-188819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8pPr>
      <a:lvl9pPr marL="2591092" indent="-188819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971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943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914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886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857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1828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8800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5771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B8F36-1038-D253-5D99-A381C1FBA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OPC UA to WoT Binding Pitch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9FE5D2E-1938-5527-A6BB-D0A1839BB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136" y="1448832"/>
            <a:ext cx="10952807" cy="4840942"/>
          </a:xfrm>
          <a:ln>
            <a:noFill/>
          </a:ln>
        </p:spPr>
        <p:txBody>
          <a:bodyPr/>
          <a:lstStyle/>
          <a:p>
            <a:endParaRPr lang="en-DE" dirty="0"/>
          </a:p>
          <a:p>
            <a:pPr marL="285607" indent="-285607">
              <a:buFont typeface="Arial" panose="020B0604020202020204" pitchFamily="34" charset="0"/>
              <a:buChar char="•"/>
            </a:pPr>
            <a:endParaRPr lang="en-DE" dirty="0"/>
          </a:p>
          <a:p>
            <a:pPr>
              <a:buFont typeface="Arial" panose="020B0604020202020204" pitchFamily="34" charset="0"/>
              <a:buChar char="•"/>
            </a:pPr>
            <a:endParaRPr lang="en-DE" dirty="0"/>
          </a:p>
        </p:txBody>
      </p:sp>
      <p:pic>
        <p:nvPicPr>
          <p:cNvPr id="6" name="Picture 5" descr="A machine with a mechanical arm&#10;&#10;Description automatically generated">
            <a:extLst>
              <a:ext uri="{FF2B5EF4-FFF2-40B4-BE49-F238E27FC236}">
                <a16:creationId xmlns:a16="http://schemas.microsoft.com/office/drawing/2014/main" id="{5A51E5E6-3D9D-999D-A759-56BC7BAC4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475" y="4986113"/>
            <a:ext cx="1267356" cy="168980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9D86079-CAB8-4FDF-592C-5550EEAAF5DD}"/>
              </a:ext>
            </a:extLst>
          </p:cNvPr>
          <p:cNvSpPr txBox="1">
            <a:spLocks/>
          </p:cNvSpPr>
          <p:nvPr/>
        </p:nvSpPr>
        <p:spPr bwMode="auto">
          <a:xfrm>
            <a:off x="4627317" y="1531339"/>
            <a:ext cx="7564683" cy="3241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indent="-177800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defRPr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7800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defRPr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defRPr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defRPr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defTabSz="913943">
              <a:buClr>
                <a:srgbClr val="879BAA"/>
              </a:buClr>
            </a:pP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Why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?</a:t>
            </a:r>
          </a:p>
          <a:p>
            <a:pPr marL="342729" indent="-342729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Accelarate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IoT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application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development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with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OPC UA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to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WoT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binding</a:t>
            </a:r>
            <a:endParaRPr lang="de-DE" sz="15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342729" indent="-342729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Simplify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onboarding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of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OPC UA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assets</a:t>
            </a:r>
            <a:endParaRPr lang="de-DE" sz="15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342729" indent="-342729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Accelarate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IT / OT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data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integration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in Industry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domain</a:t>
            </a:r>
            <a:endParaRPr lang="de-DE" sz="15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0" indent="0" defTabSz="913943">
              <a:buClr>
                <a:srgbClr val="879BAA"/>
              </a:buClr>
            </a:pPr>
            <a:endParaRPr lang="de-DE" sz="15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0" indent="0" defTabSz="913943">
              <a:buClr>
                <a:srgbClr val="879BAA"/>
              </a:buClr>
            </a:pP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What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problem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does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it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solve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?</a:t>
            </a:r>
          </a:p>
          <a:p>
            <a:pPr marL="285607" indent="-285607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simple interface and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access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to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an OPC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endpoint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to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the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user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in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terms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</a:p>
          <a:p>
            <a:pPr marL="0" indent="0" defTabSz="913943">
              <a:buClr>
                <a:srgbClr val="879BAA"/>
              </a:buClr>
            </a:pP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   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of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WoT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TD</a:t>
            </a:r>
          </a:p>
          <a:p>
            <a:pPr marL="342729" indent="-342729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endParaRPr lang="de-DE" sz="15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0" indent="0" defTabSz="913943">
              <a:buClr>
                <a:srgbClr val="879BAA"/>
              </a:buClr>
            </a:pP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How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?</a:t>
            </a:r>
          </a:p>
          <a:p>
            <a:pPr marL="342729" indent="-342729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Expose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OPC UA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datapoints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as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W3C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WoT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TDs</a:t>
            </a:r>
          </a:p>
          <a:p>
            <a:pPr marL="342729" indent="-342729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Use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WoT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OPC UA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binding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template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to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read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/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write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the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data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on OPC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server</a:t>
            </a:r>
            <a:endParaRPr lang="de-DE" sz="15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342729" indent="-342729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endParaRPr lang="de-DE" sz="15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0" indent="0" defTabSz="913943">
              <a:buClr>
                <a:srgbClr val="879BAA"/>
              </a:buClr>
            </a:pP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What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do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see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today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?</a:t>
            </a:r>
          </a:p>
          <a:p>
            <a:pPr marL="285607" indent="-285607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Real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deployment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of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an OPC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server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on Siemens SIMATIC S7 1500 PLC</a:t>
            </a:r>
          </a:p>
          <a:p>
            <a:pPr marL="285607" indent="-285607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OPC UA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WoT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binding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in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action</a:t>
            </a:r>
            <a:endParaRPr lang="de-DE" sz="15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85607" indent="-285607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OPC UA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data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points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exposed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over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WoT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TD</a:t>
            </a:r>
          </a:p>
          <a:p>
            <a:pPr marL="285607" indent="-285607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OPC UA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data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points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accessed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using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WoT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binding</a:t>
            </a:r>
            <a:r>
              <a:rPr lang="de-DE" sz="1599" kern="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1599" kern="0" dirty="0" err="1">
                <a:solidFill>
                  <a:srgbClr val="000000"/>
                </a:solidFill>
                <a:latin typeface="Arial"/>
                <a:cs typeface="Arial"/>
              </a:rPr>
              <a:t>templates</a:t>
            </a:r>
            <a:endParaRPr lang="en-DE" sz="15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0" indent="0" defTabSz="913943">
              <a:buClr>
                <a:srgbClr val="879BAA"/>
              </a:buClr>
            </a:pPr>
            <a:endParaRPr lang="en-DE" sz="17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0" indent="0" defTabSz="913943">
              <a:buClr>
                <a:srgbClr val="879BAA"/>
              </a:buClr>
            </a:pPr>
            <a:endParaRPr lang="en-DE" sz="17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85607" indent="-285607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endParaRPr lang="en-DE" sz="1799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342729" indent="-342729" defTabSz="913943">
              <a:buClr>
                <a:srgbClr val="879BAA"/>
              </a:buClr>
              <a:buFont typeface="Arial" panose="020B0604020202020204" pitchFamily="34" charset="0"/>
              <a:buChar char="•"/>
            </a:pPr>
            <a:endParaRPr lang="en-DE" sz="1799" kern="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B7B7DC6-03F3-6E75-8F90-AF68CCDDD8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2353"/>
          <a:stretch/>
        </p:blipFill>
        <p:spPr>
          <a:xfrm>
            <a:off x="612168" y="1358392"/>
            <a:ext cx="3503664" cy="21153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FB3EBA-4C0D-AA3E-CAB5-218192238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982" y="3562548"/>
            <a:ext cx="1947963" cy="1291263"/>
          </a:xfrm>
          <a:prstGeom prst="rect">
            <a:avLst/>
          </a:prstGeom>
        </p:spPr>
      </p:pic>
      <p:pic>
        <p:nvPicPr>
          <p:cNvPr id="13" name="Picture 1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C804530-9235-338E-0A76-C2615958A2A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8625"/>
          <a:stretch/>
        </p:blipFill>
        <p:spPr>
          <a:xfrm>
            <a:off x="2841574" y="3562548"/>
            <a:ext cx="1225251" cy="1334712"/>
          </a:xfrm>
          <a:prstGeom prst="rect">
            <a:avLst/>
          </a:prstGeom>
        </p:spPr>
      </p:pic>
      <p:pic>
        <p:nvPicPr>
          <p:cNvPr id="14" name="Picture 1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E20BD05-50E7-6409-BB69-54B541A936B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8762"/>
          <a:stretch/>
        </p:blipFill>
        <p:spPr>
          <a:xfrm>
            <a:off x="908642" y="4981870"/>
            <a:ext cx="1267356" cy="1719954"/>
          </a:xfrm>
          <a:prstGeom prst="rect">
            <a:avLst/>
          </a:prstGeom>
        </p:spPr>
      </p:pic>
      <p:sp>
        <p:nvSpPr>
          <p:cNvPr id="16" name="Right Arrow 15">
            <a:extLst>
              <a:ext uri="{FF2B5EF4-FFF2-40B4-BE49-F238E27FC236}">
                <a16:creationId xmlns:a16="http://schemas.microsoft.com/office/drawing/2014/main" id="{278F519D-7AB5-89A9-F015-3E80038A63AB}"/>
              </a:ext>
            </a:extLst>
          </p:cNvPr>
          <p:cNvSpPr/>
          <p:nvPr/>
        </p:nvSpPr>
        <p:spPr bwMode="auto">
          <a:xfrm>
            <a:off x="2175998" y="5789970"/>
            <a:ext cx="647663" cy="107944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txBody>
          <a:bodyPr wrap="square" lIns="107944" tIns="53972" rIns="107944" bIns="53972" numCol="1" spcCol="72000" rtlCol="0" anchor="ctr">
            <a:noAutofit/>
          </a:bodyPr>
          <a:lstStyle/>
          <a:p>
            <a:pPr algn="ctr" defTabSz="913943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endParaRPr lang="en-DE" sz="1799" dirty="0">
              <a:solidFill>
                <a:srgbClr val="000000"/>
              </a:solidFill>
              <a:latin typeface="Arial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7" name="Picture 4" descr="GitHub - w3c/wot-thing-description: Web ...">
            <a:extLst>
              <a:ext uri="{FF2B5EF4-FFF2-40B4-BE49-F238E27FC236}">
                <a16:creationId xmlns:a16="http://schemas.microsoft.com/office/drawing/2014/main" id="{B1F89DAC-6579-FD8A-4959-EAACA7FF9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527" y="455260"/>
            <a:ext cx="1601876" cy="952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93947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DELETE_ONEVENT_NEWPRES" val="False"/>
  <p:tag name="CDT_PROT" val="2"/>
  <p:tag name="CDT_PROT_TOP" val="0"/>
  <p:tag name="CDT_PROT_LEFT" val="0"/>
  <p:tag name="CDT_PROT_WIDTH" val="960,5"/>
  <p:tag name="CDT_PROT_HEIGHT" val="99,8750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heme/theme1.xml><?xml version="1.0" encoding="utf-8"?>
<a:theme xmlns:a="http://schemas.openxmlformats.org/drawingml/2006/main" name="Siemens 2016 – 16:9">
  <a:themeElements>
    <a:clrScheme name="Siemens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879BAA"/>
      </a:accent1>
      <a:accent2>
        <a:srgbClr val="BECDD7"/>
      </a:accent2>
      <a:accent3>
        <a:srgbClr val="EB780A"/>
      </a:accent3>
      <a:accent4>
        <a:srgbClr val="641946"/>
      </a:accent4>
      <a:accent5>
        <a:srgbClr val="005F87"/>
      </a:accent5>
      <a:accent6>
        <a:srgbClr val="647D2D"/>
      </a:accent6>
      <a:hlink>
        <a:srgbClr val="EB780A"/>
      </a:hlink>
      <a:folHlink>
        <a:srgbClr val="641946"/>
      </a:folHlink>
    </a:clrScheme>
    <a:fontScheme name="Siemens 2016 – 16:9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2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tx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docMetadata/LabelInfo.xml><?xml version="1.0" encoding="utf-8"?>
<clbl:labelList xmlns:clbl="http://schemas.microsoft.com/office/2020/mipLabelMetadata">
  <clbl:label id="{9d258917-277f-42cd-a3cd-14c4e9ee58bc}" enabled="1" method="Standard" siteId="{38ae3bcd-9579-4fd4-adda-b42e1495d55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122</Words>
  <Application>Microsoft Macintosh PowerPoint</Application>
  <PresentationFormat>Widescreen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Wingdings</vt:lpstr>
      <vt:lpstr>Siemens 2016 – 16:9</vt:lpstr>
      <vt:lpstr>OPC UA to WoT Binding Pitch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Thuluva, Aparna Saisree (FT RPD CED IIS-DE)</dc:creator>
  <cp:lastModifiedBy>Thuluva, Aparna Saisree (FT RPD CED IIS-DE)</cp:lastModifiedBy>
  <cp:revision>2</cp:revision>
  <dcterms:created xsi:type="dcterms:W3CDTF">2024-11-26T15:01:40Z</dcterms:created>
  <dcterms:modified xsi:type="dcterms:W3CDTF">2024-11-26T15:02:59Z</dcterms:modified>
</cp:coreProperties>
</file>

<file path=docProps/thumbnail.jpeg>
</file>